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394" r:id="rId3"/>
    <p:sldId id="396" r:id="rId4"/>
    <p:sldId id="398" r:id="rId5"/>
    <p:sldId id="343" r:id="rId6"/>
    <p:sldId id="395" r:id="rId7"/>
    <p:sldId id="393" r:id="rId8"/>
    <p:sldId id="327" r:id="rId9"/>
    <p:sldId id="375" r:id="rId10"/>
    <p:sldId id="377" r:id="rId11"/>
    <p:sldId id="37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TN. Моругин" initials="АTМ" lastIdx="6" clrIdx="0">
    <p:extLst>
      <p:ext uri="{19B8F6BF-5375-455C-9EA6-DF929625EA0E}">
        <p15:presenceInfo xmlns:p15="http://schemas.microsoft.com/office/powerpoint/2012/main" userId="S-1-5-21-2039552134-3106040988-2534346647-1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96E"/>
    <a:srgbClr val="E51A4B"/>
    <a:srgbClr val="E31145"/>
    <a:srgbClr val="E74C3C"/>
    <a:srgbClr val="E6E6E6"/>
    <a:srgbClr val="CC3300"/>
    <a:srgbClr val="F24941"/>
    <a:srgbClr val="40B8F2"/>
    <a:srgbClr val="23386D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0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CE296-8503-45C6-A847-243D3C0D87C2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8A47A-9B8F-4B22-9713-EB9B3FBDF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8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40324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25987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50040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7488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40273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8139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0929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61013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3244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73989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B287-2B4A-49D6-9F4E-DAEB2CFB16D7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CB9C-074B-4C6B-A637-D9724859A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95836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3396E"/>
            </a:gs>
            <a:gs pos="100000">
              <a:srgbClr val="E51A4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8B287-2B4A-49D6-9F4E-DAEB2CFB16D7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3CB9C-074B-4C6B-A637-D9724859A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2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emf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sv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8.png"/><Relationship Id="rId10" Type="http://schemas.openxmlformats.org/officeDocument/2006/relationships/image" Target="../media/image3.wmf"/><Relationship Id="rId19" Type="http://schemas.openxmlformats.org/officeDocument/2006/relationships/image" Target="../media/image12.jpeg"/><Relationship Id="rId4" Type="http://schemas.openxmlformats.org/officeDocument/2006/relationships/image" Target="../media/image7.sv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7.svg"/><Relationship Id="rId7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18.sv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" Type="http://schemas.openxmlformats.org/officeDocument/2006/relationships/image" Target="../media/image21.svg"/><Relationship Id="rId21" Type="http://schemas.openxmlformats.org/officeDocument/2006/relationships/image" Target="../media/image39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5" Type="http://schemas.openxmlformats.org/officeDocument/2006/relationships/image" Target="../media/image43.sv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24" Type="http://schemas.openxmlformats.org/officeDocument/2006/relationships/image" Target="../media/image42.pn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23" Type="http://schemas.openxmlformats.org/officeDocument/2006/relationships/image" Target="../media/image41.svg"/><Relationship Id="rId10" Type="http://schemas.openxmlformats.org/officeDocument/2006/relationships/image" Target="../media/image28.png"/><Relationship Id="rId19" Type="http://schemas.openxmlformats.org/officeDocument/2006/relationships/image" Target="../media/image37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3" Type="http://schemas.openxmlformats.org/officeDocument/2006/relationships/image" Target="../media/image7.sv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18.sv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7.svg"/><Relationship Id="rId7" Type="http://schemas.openxmlformats.org/officeDocument/2006/relationships/image" Target="../media/image5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18.sv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13" y="0"/>
            <a:ext cx="12207684" cy="8708481"/>
          </a:xfrm>
          <a:prstGeom prst="rect">
            <a:avLst/>
          </a:prstGeom>
        </p:spPr>
      </p:pic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5E9DFBC7-B581-4A62-BCC5-A900F51EBCDA}"/>
              </a:ext>
            </a:extLst>
          </p:cNvPr>
          <p:cNvSpPr/>
          <p:nvPr/>
        </p:nvSpPr>
        <p:spPr>
          <a:xfrm>
            <a:off x="-1" y="5314"/>
            <a:ext cx="12192000" cy="1546514"/>
          </a:xfrm>
          <a:prstGeom prst="rect">
            <a:avLst/>
          </a:prstGeom>
          <a:solidFill>
            <a:schemeClr val="tx1">
              <a:lumMod val="95000"/>
              <a:lumOff val="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245BA83E-6073-42BC-A873-774B5E1BFF51}"/>
              </a:ext>
            </a:extLst>
          </p:cNvPr>
          <p:cNvSpPr/>
          <p:nvPr/>
        </p:nvSpPr>
        <p:spPr>
          <a:xfrm>
            <a:off x="1" y="2313673"/>
            <a:ext cx="12192000" cy="228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DFDDE00-9B37-427C-8374-70AA19AE361D}"/>
              </a:ext>
            </a:extLst>
          </p:cNvPr>
          <p:cNvSpPr/>
          <p:nvPr/>
        </p:nvSpPr>
        <p:spPr>
          <a:xfrm>
            <a:off x="-1" y="6185149"/>
            <a:ext cx="12192000" cy="672851"/>
          </a:xfrm>
          <a:prstGeom prst="rect">
            <a:avLst/>
          </a:prstGeom>
          <a:solidFill>
            <a:srgbClr val="23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C087F29-AA0A-4918-9186-6F79A2C56356}"/>
              </a:ext>
            </a:extLst>
          </p:cNvPr>
          <p:cNvGrpSpPr/>
          <p:nvPr/>
        </p:nvGrpSpPr>
        <p:grpSpPr>
          <a:xfrm>
            <a:off x="294655" y="6264585"/>
            <a:ext cx="3007264" cy="486608"/>
            <a:chOff x="503375" y="6264585"/>
            <a:chExt cx="3007264" cy="486608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8E333348-468B-410B-B681-9ACF9EBD83C3}"/>
                </a:ext>
              </a:extLst>
            </p:cNvPr>
            <p:cNvSpPr/>
            <p:nvPr/>
          </p:nvSpPr>
          <p:spPr>
            <a:xfrm>
              <a:off x="940846" y="6264585"/>
              <a:ext cx="256979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yar-kip.edu.yar.ru</a:t>
              </a:r>
              <a:endPara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21" name="Объект 20">
              <a:extLst>
                <a:ext uri="{FF2B5EF4-FFF2-40B4-BE49-F238E27FC236}">
                  <a16:creationId xmlns:a16="http://schemas.microsoft.com/office/drawing/2014/main" id="{C59EA361-6C38-484E-B7D0-CB49BF854B9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6980360"/>
                </p:ext>
              </p:extLst>
            </p:nvPr>
          </p:nvGraphicFramePr>
          <p:xfrm>
            <a:off x="503375" y="6294763"/>
            <a:ext cx="456430" cy="456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" name="CorelDRAW" r:id="rId5" imgW="177129" imgH="177336" progId="CorelDraw.Graphic.20">
                    <p:embed/>
                  </p:oleObj>
                </mc:Choice>
                <mc:Fallback>
                  <p:oleObj name="CorelDRAW" r:id="rId5" imgW="177129" imgH="177336" progId="CorelDraw.Graphic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03375" y="6294763"/>
                          <a:ext cx="456430" cy="4564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70C2A8A8-E0F1-4E16-84E5-E4E39EC5E525}"/>
              </a:ext>
            </a:extLst>
          </p:cNvPr>
          <p:cNvGrpSpPr/>
          <p:nvPr/>
        </p:nvGrpSpPr>
        <p:grpSpPr>
          <a:xfrm>
            <a:off x="8229058" y="6282010"/>
            <a:ext cx="3601405" cy="461665"/>
            <a:chOff x="8099851" y="6282010"/>
            <a:chExt cx="3601405" cy="461665"/>
          </a:xfrm>
        </p:grpSpPr>
        <p:graphicFrame>
          <p:nvGraphicFramePr>
            <p:cNvPr id="22" name="Объект 21">
              <a:extLst>
                <a:ext uri="{FF2B5EF4-FFF2-40B4-BE49-F238E27FC236}">
                  <a16:creationId xmlns:a16="http://schemas.microsoft.com/office/drawing/2014/main" id="{678A20C5-EC76-4695-A553-841CBF772DC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8009709"/>
                </p:ext>
              </p:extLst>
            </p:nvPr>
          </p:nvGraphicFramePr>
          <p:xfrm>
            <a:off x="8099851" y="6357336"/>
            <a:ext cx="553451" cy="3667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" name="CorelDRAW" r:id="rId7" imgW="406017" imgH="250650" progId="CorelDraw.Graphic.20">
                    <p:embed/>
                  </p:oleObj>
                </mc:Choice>
                <mc:Fallback>
                  <p:oleObj name="CorelDRAW" r:id="rId7" imgW="406017" imgH="250650" progId="CorelDraw.Graphic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099851" y="6357336"/>
                          <a:ext cx="553451" cy="3667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E44E70C4-2E38-4CC3-A6EC-38AB3B5DF6DA}"/>
                </a:ext>
              </a:extLst>
            </p:cNvPr>
            <p:cNvSpPr/>
            <p:nvPr/>
          </p:nvSpPr>
          <p:spPr>
            <a:xfrm>
              <a:off x="8681155" y="6282010"/>
              <a:ext cx="30201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vk.com/</a:t>
              </a:r>
              <a:r>
                <a:rPr lang="en-US" sz="24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yarkip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_</a:t>
              </a:r>
              <a:r>
                <a:rPr 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public</a:t>
              </a:r>
              <a:endPara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A7C6A77-2CEA-47E6-9C68-50A0D6DDC725}"/>
              </a:ext>
            </a:extLst>
          </p:cNvPr>
          <p:cNvGrpSpPr/>
          <p:nvPr/>
        </p:nvGrpSpPr>
        <p:grpSpPr>
          <a:xfrm>
            <a:off x="3425024" y="6264585"/>
            <a:ext cx="4850592" cy="477082"/>
            <a:chOff x="3325634" y="6264585"/>
            <a:chExt cx="4850592" cy="477082"/>
          </a:xfrm>
        </p:grpSpPr>
        <p:graphicFrame>
          <p:nvGraphicFramePr>
            <p:cNvPr id="25" name="Объект 24">
              <a:extLst>
                <a:ext uri="{FF2B5EF4-FFF2-40B4-BE49-F238E27FC236}">
                  <a16:creationId xmlns:a16="http://schemas.microsoft.com/office/drawing/2014/main" id="{A2E39D04-FD29-4DC7-9144-51CD53796F5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7508054"/>
                </p:ext>
              </p:extLst>
            </p:nvPr>
          </p:nvGraphicFramePr>
          <p:xfrm>
            <a:off x="3325634" y="6301986"/>
            <a:ext cx="456430" cy="439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8" name="CorelDRAW" r:id="rId9" imgW="325440" imgH="312480" progId="CorelDraw.Graphic.20">
                    <p:embed/>
                  </p:oleObj>
                </mc:Choice>
                <mc:Fallback>
                  <p:oleObj name="CorelDRAW" r:id="rId9" imgW="325440" imgH="312480" progId="CorelDraw.Graphic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325634" y="6301986"/>
                          <a:ext cx="456430" cy="4396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0994AC15-C886-4AF0-9601-11F758922B63}"/>
                </a:ext>
              </a:extLst>
            </p:cNvPr>
            <p:cNvSpPr/>
            <p:nvPr/>
          </p:nvSpPr>
          <p:spPr>
            <a:xfrm>
              <a:off x="3805781" y="6264585"/>
              <a:ext cx="437044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i="0" u="none" strike="noStrike" dirty="0">
                  <a:solidFill>
                    <a:schemeClr val="bg1"/>
                  </a:solidFill>
                  <a:effectLst/>
                  <a:latin typeface="Tahoma" panose="020B0604030504040204" pitchFamily="34" charset="0"/>
                </a:rPr>
                <a:t>yarkip.yaroslavl@yarregion.ru</a:t>
              </a:r>
              <a:endPara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A3293C1-B957-4668-B12E-3B8F8117D03B}"/>
              </a:ext>
            </a:extLst>
          </p:cNvPr>
          <p:cNvGrpSpPr/>
          <p:nvPr/>
        </p:nvGrpSpPr>
        <p:grpSpPr>
          <a:xfrm>
            <a:off x="6550448" y="2701277"/>
            <a:ext cx="5056287" cy="1509472"/>
            <a:chOff x="6550448" y="2661521"/>
            <a:chExt cx="5056287" cy="1509472"/>
          </a:xfrm>
        </p:grpSpPr>
        <p:graphicFrame>
          <p:nvGraphicFramePr>
            <p:cNvPr id="40" name="Объект 39">
              <a:extLst>
                <a:ext uri="{FF2B5EF4-FFF2-40B4-BE49-F238E27FC236}">
                  <a16:creationId xmlns:a16="http://schemas.microsoft.com/office/drawing/2014/main" id="{747AD1BC-F958-4BDD-B66A-EC42548D1D2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7798453"/>
                </p:ext>
              </p:extLst>
            </p:nvPr>
          </p:nvGraphicFramePr>
          <p:xfrm>
            <a:off x="6550448" y="2661521"/>
            <a:ext cx="542915" cy="6837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9" name="CorelDRAW" r:id="rId11" imgW="292915" imgH="370409" progId="CorelDraw.Graphic.20">
                    <p:embed/>
                  </p:oleObj>
                </mc:Choice>
                <mc:Fallback>
                  <p:oleObj name="CorelDRAW" r:id="rId11" imgW="292915" imgH="370409" progId="CorelDraw.Graphic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550448" y="2661521"/>
                          <a:ext cx="542915" cy="6837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DF2350C-F694-448A-94C5-2CB77DAF2DCD}"/>
                </a:ext>
              </a:extLst>
            </p:cNvPr>
            <p:cNvSpPr txBox="1"/>
            <p:nvPr/>
          </p:nvSpPr>
          <p:spPr>
            <a:xfrm>
              <a:off x="7173085" y="2709659"/>
              <a:ext cx="44336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23386D"/>
                  </a:solidFill>
                </a:rPr>
                <a:t>Корпус 1</a:t>
              </a:r>
              <a:r>
                <a:rPr lang="en-US" b="1" dirty="0">
                  <a:solidFill>
                    <a:srgbClr val="23386D"/>
                  </a:solidFill>
                </a:rPr>
                <a:t>: </a:t>
              </a:r>
              <a:r>
                <a:rPr lang="ru-RU" b="1" dirty="0">
                  <a:solidFill>
                    <a:srgbClr val="23386D"/>
                  </a:solidFill>
                </a:rPr>
                <a:t>г. Ярославль, ул. Советская,  77</a:t>
              </a:r>
            </a:p>
            <a:p>
              <a:r>
                <a:rPr lang="ru-RU" b="1" dirty="0">
                  <a:solidFill>
                    <a:srgbClr val="23386D"/>
                  </a:solidFill>
                </a:rPr>
                <a:t>Корпус 2</a:t>
              </a:r>
              <a:r>
                <a:rPr lang="en-US" b="1" dirty="0">
                  <a:solidFill>
                    <a:srgbClr val="23386D"/>
                  </a:solidFill>
                </a:rPr>
                <a:t>: </a:t>
              </a:r>
              <a:r>
                <a:rPr lang="ru-RU" b="1" dirty="0">
                  <a:solidFill>
                    <a:srgbClr val="23386D"/>
                  </a:solidFill>
                </a:rPr>
                <a:t>г. Ярославль, ул. Угличская,  24 </a:t>
              </a:r>
            </a:p>
          </p:txBody>
        </p:sp>
        <p:graphicFrame>
          <p:nvGraphicFramePr>
            <p:cNvPr id="43" name="Объект 42">
              <a:extLst>
                <a:ext uri="{FF2B5EF4-FFF2-40B4-BE49-F238E27FC236}">
                  <a16:creationId xmlns:a16="http://schemas.microsoft.com/office/drawing/2014/main" id="{94B3EF26-1448-49A9-9118-6C34E860243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0129917"/>
                </p:ext>
              </p:extLst>
            </p:nvPr>
          </p:nvGraphicFramePr>
          <p:xfrm>
            <a:off x="6550448" y="3561393"/>
            <a:ext cx="597933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0" name="CorelDRAW" r:id="rId13" imgW="324737" imgH="332408" progId="CorelDraw.Graphic.20">
                    <p:embed/>
                  </p:oleObj>
                </mc:Choice>
                <mc:Fallback>
                  <p:oleObj name="CorelDRAW" r:id="rId13" imgW="324737" imgH="332408" progId="CorelDraw.Graphic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550448" y="3561393"/>
                          <a:ext cx="597933" cy="609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05B7B80-FC47-4021-B4A8-D6F3DE308758}"/>
                </a:ext>
              </a:extLst>
            </p:cNvPr>
            <p:cNvSpPr txBox="1"/>
            <p:nvPr/>
          </p:nvSpPr>
          <p:spPr>
            <a:xfrm>
              <a:off x="7198969" y="3704347"/>
              <a:ext cx="3210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23386D"/>
                  </a:solidFill>
                </a:rPr>
                <a:t>Телефон/Факс</a:t>
              </a:r>
              <a:r>
                <a:rPr lang="en-US" b="1" dirty="0">
                  <a:solidFill>
                    <a:srgbClr val="23386D"/>
                  </a:solidFill>
                </a:rPr>
                <a:t>:</a:t>
              </a:r>
              <a:r>
                <a:rPr lang="ru-RU" b="1" dirty="0">
                  <a:solidFill>
                    <a:srgbClr val="23386D"/>
                  </a:solidFill>
                </a:rPr>
                <a:t> (4852) 30 91 26</a:t>
              </a:r>
              <a:endParaRPr lang="ru-RU" dirty="0">
                <a:solidFill>
                  <a:srgbClr val="23386D"/>
                </a:solidFill>
              </a:endParaRPr>
            </a:p>
          </p:txBody>
        </p:sp>
      </p:grp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0941A9C6-0AEB-4223-AC6A-E2D5266BA927}"/>
              </a:ext>
            </a:extLst>
          </p:cNvPr>
          <p:cNvCxnSpPr>
            <a:cxnSpLocks/>
          </p:cNvCxnSpPr>
          <p:nvPr/>
        </p:nvCxnSpPr>
        <p:spPr>
          <a:xfrm>
            <a:off x="6107155" y="2516697"/>
            <a:ext cx="0" cy="1895912"/>
          </a:xfrm>
          <a:prstGeom prst="line">
            <a:avLst/>
          </a:prstGeom>
          <a:ln w="41275">
            <a:solidFill>
              <a:srgbClr val="E31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CA7204B-4A8B-4D70-B36C-89D935853B9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658944" y="68630"/>
            <a:ext cx="1406919" cy="14069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82F711-D554-4A3A-B9AB-F843F7DA88E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8" y="271744"/>
            <a:ext cx="7091499" cy="100069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A8A0920-F944-4CCA-ADE5-9128C5D17D6D}"/>
              </a:ext>
            </a:extLst>
          </p:cNvPr>
          <p:cNvGrpSpPr/>
          <p:nvPr/>
        </p:nvGrpSpPr>
        <p:grpSpPr>
          <a:xfrm>
            <a:off x="457595" y="2166418"/>
            <a:ext cx="3077653" cy="1862070"/>
            <a:chOff x="457595" y="2166418"/>
            <a:chExt cx="3077653" cy="186207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92F0836-ADA1-419A-8A67-146DB238ED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65" r="1200"/>
            <a:stretch/>
          </p:blipFill>
          <p:spPr>
            <a:xfrm>
              <a:off x="457595" y="2313673"/>
              <a:ext cx="2916073" cy="1714815"/>
            </a:xfrm>
            <a:prstGeom prst="rect">
              <a:avLst/>
            </a:prstGeom>
          </p:spPr>
        </p:pic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B12D115F-0678-447F-AD4D-D717F1C462E3}"/>
                </a:ext>
              </a:extLst>
            </p:cNvPr>
            <p:cNvSpPr/>
            <p:nvPr/>
          </p:nvSpPr>
          <p:spPr>
            <a:xfrm>
              <a:off x="619175" y="2166418"/>
              <a:ext cx="2916073" cy="1721560"/>
            </a:xfrm>
            <a:prstGeom prst="rect">
              <a:avLst/>
            </a:prstGeom>
            <a:noFill/>
            <a:ln w="31750">
              <a:solidFill>
                <a:srgbClr val="E311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E14701CE-D375-440E-BA24-3DA55CCB5656}"/>
              </a:ext>
            </a:extLst>
          </p:cNvPr>
          <p:cNvSpPr/>
          <p:nvPr/>
        </p:nvSpPr>
        <p:spPr>
          <a:xfrm>
            <a:off x="3117967" y="2500651"/>
            <a:ext cx="1187026" cy="247767"/>
          </a:xfrm>
          <a:prstGeom prst="rect">
            <a:avLst/>
          </a:prstGeom>
          <a:solidFill>
            <a:srgbClr val="E51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КОРПУС 2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9F042F-F1A3-423A-A565-B6C58A33709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04"/>
          <a:stretch/>
        </p:blipFill>
        <p:spPr>
          <a:xfrm>
            <a:off x="2948628" y="3082179"/>
            <a:ext cx="2869947" cy="164909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1F70A9-F05E-4F8F-BFD1-6B4EB2052BAF}"/>
              </a:ext>
            </a:extLst>
          </p:cNvPr>
          <p:cNvSpPr/>
          <p:nvPr/>
        </p:nvSpPr>
        <p:spPr>
          <a:xfrm>
            <a:off x="2768201" y="2875407"/>
            <a:ext cx="2916073" cy="1721560"/>
          </a:xfrm>
          <a:prstGeom prst="rect">
            <a:avLst/>
          </a:prstGeom>
          <a:noFill/>
          <a:ln w="31750">
            <a:solidFill>
              <a:srgbClr val="E31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B212EBF7-8048-4B28-9F76-69FB4A9F0F81}"/>
              </a:ext>
            </a:extLst>
          </p:cNvPr>
          <p:cNvSpPr/>
          <p:nvPr/>
        </p:nvSpPr>
        <p:spPr>
          <a:xfrm>
            <a:off x="2088273" y="4206743"/>
            <a:ext cx="1187026" cy="247767"/>
          </a:xfrm>
          <a:prstGeom prst="rect">
            <a:avLst/>
          </a:prstGeom>
          <a:solidFill>
            <a:srgbClr val="E51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КОРПУС 1</a:t>
            </a:r>
          </a:p>
        </p:txBody>
      </p:sp>
    </p:spTree>
    <p:extLst>
      <p:ext uri="{BB962C8B-B14F-4D97-AF65-F5344CB8AC3E}">
        <p14:creationId xmlns:p14="http://schemas.microsoft.com/office/powerpoint/2010/main" val="407864135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1DC8885-584F-4283-8A3A-8A6D955CF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3" y="-617655"/>
            <a:ext cx="12207684" cy="870848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0B2781B-553B-421F-91B5-3E14C06CF6A8}"/>
              </a:ext>
            </a:extLst>
          </p:cNvPr>
          <p:cNvSpPr/>
          <p:nvPr/>
        </p:nvSpPr>
        <p:spPr>
          <a:xfrm>
            <a:off x="368724" y="1708954"/>
            <a:ext cx="11451100" cy="4797044"/>
          </a:xfrm>
          <a:prstGeom prst="rect">
            <a:avLst/>
          </a:prstGeom>
          <a:solidFill>
            <a:schemeClr val="bg1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8724" y="1238249"/>
            <a:ext cx="11451100" cy="7078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2C268B-9745-410B-81BD-4D5CC2389043}"/>
              </a:ext>
            </a:extLst>
          </p:cNvPr>
          <p:cNvSpPr txBox="1"/>
          <p:nvPr/>
        </p:nvSpPr>
        <p:spPr>
          <a:xfrm>
            <a:off x="368724" y="411974"/>
            <a:ext cx="5584401" cy="707886"/>
          </a:xfrm>
          <a:prstGeom prst="rect">
            <a:avLst/>
          </a:prstGeom>
          <a:noFill/>
          <a:effectLst>
            <a:outerShdw blurRad="25400" dist="12700" algn="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ЗАГОЛОВОК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9A4E8F-41EB-4A0B-9D93-7F6158BA31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4278" y="417743"/>
            <a:ext cx="2528168" cy="707886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9F6C80F-9F1C-4F67-8EEF-24DDE6AFC229}"/>
              </a:ext>
            </a:extLst>
          </p:cNvPr>
          <p:cNvSpPr/>
          <p:nvPr/>
        </p:nvSpPr>
        <p:spPr>
          <a:xfrm flipV="1">
            <a:off x="368724" y="1701858"/>
            <a:ext cx="3642002" cy="575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20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F06B868-4AA5-42AB-8997-6A11D5EDF5F8}"/>
              </a:ext>
            </a:extLst>
          </p:cNvPr>
          <p:cNvSpPr/>
          <p:nvPr/>
        </p:nvSpPr>
        <p:spPr>
          <a:xfrm>
            <a:off x="5208870" y="1099328"/>
            <a:ext cx="336885" cy="336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8164B12-3386-42CD-AED0-EC67653C48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628">
            <a:off x="8108739" y="1981631"/>
            <a:ext cx="2780528" cy="3707371"/>
          </a:xfrm>
          <a:prstGeom prst="rect">
            <a:avLst/>
          </a:prstGeom>
          <a:effectLst>
            <a:outerShdw blurRad="38100" dist="254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18493CF-7768-472C-8B49-531CE58766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64" b="-1"/>
          <a:stretch/>
        </p:blipFill>
        <p:spPr>
          <a:xfrm rot="21404394">
            <a:off x="1546492" y="2582985"/>
            <a:ext cx="5738173" cy="2650522"/>
          </a:xfrm>
          <a:prstGeom prst="rect">
            <a:avLst/>
          </a:prstGeom>
          <a:effectLst>
            <a:outerShdw blurRad="38100" dist="254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EC26E28-F6F0-4A03-B3C9-1FAAD2B0F5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265">
            <a:off x="1155609" y="2269955"/>
            <a:ext cx="800438" cy="100895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A20A10-E680-4157-8238-554851F325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169" y="4456446"/>
            <a:ext cx="800438" cy="100895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6B21E8B-6610-4352-A1B8-FF5F26F946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0214">
            <a:off x="10575917" y="1736535"/>
            <a:ext cx="800438" cy="100895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CBC3356-8F82-4AFF-8647-99792FD25A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89675">
            <a:off x="7857665" y="5044604"/>
            <a:ext cx="800438" cy="1008956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B7FDB6C-C230-4B79-86B6-BF85AB1FB68B}"/>
              </a:ext>
            </a:extLst>
          </p:cNvPr>
          <p:cNvSpPr/>
          <p:nvPr/>
        </p:nvSpPr>
        <p:spPr>
          <a:xfrm>
            <a:off x="1146259" y="5964190"/>
            <a:ext cx="9896030" cy="700755"/>
          </a:xfrm>
          <a:prstGeom prst="rect">
            <a:avLst/>
          </a:prstGeom>
          <a:solidFill>
            <a:srgbClr val="E74C3C"/>
          </a:solidFill>
          <a:ln w="12700">
            <a:solidFill>
              <a:srgbClr val="E31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СТУДЕНТЫ НАШЕГО КОЛЛЕДЖА ДОСТИГАЮТ ВЫСОКИХ РЕЗУЛЬТАТОВ В ЧЕМПИОНАТАХ WORLDSKILLS RUSSIA «МОЛОДЫЕ ПРОФЕССИОНАЛЫ»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4F8B506-AD18-4F65-ACB7-79978C1A39C2}"/>
              </a:ext>
            </a:extLst>
          </p:cNvPr>
          <p:cNvSpPr/>
          <p:nvPr/>
        </p:nvSpPr>
        <p:spPr>
          <a:xfrm flipV="1">
            <a:off x="367328" y="1700076"/>
            <a:ext cx="3642002" cy="57552"/>
          </a:xfrm>
          <a:prstGeom prst="rect">
            <a:avLst/>
          </a:prstGeom>
          <a:solidFill>
            <a:srgbClr val="E51A4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200"/>
          </a:p>
        </p:txBody>
      </p:sp>
    </p:spTree>
    <p:extLst>
      <p:ext uri="{BB962C8B-B14F-4D97-AF65-F5344CB8AC3E}">
        <p14:creationId xmlns:p14="http://schemas.microsoft.com/office/powerpoint/2010/main" val="182811596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5B1A32-6862-408A-8D09-10A4EE1CA0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3" y="-617655"/>
            <a:ext cx="12207684" cy="870848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CD3D8E1-F187-4A6C-B19C-CB3AE178081B}"/>
              </a:ext>
            </a:extLst>
          </p:cNvPr>
          <p:cNvSpPr/>
          <p:nvPr/>
        </p:nvSpPr>
        <p:spPr>
          <a:xfrm>
            <a:off x="1856071" y="2070184"/>
            <a:ext cx="8479857" cy="4543124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87A8D5F-63C1-4231-8C23-329C99A385F9}"/>
              </a:ext>
            </a:extLst>
          </p:cNvPr>
          <p:cNvSpPr/>
          <p:nvPr/>
        </p:nvSpPr>
        <p:spPr>
          <a:xfrm>
            <a:off x="1147985" y="1420765"/>
            <a:ext cx="9896030" cy="700755"/>
          </a:xfrm>
          <a:prstGeom prst="rect">
            <a:avLst/>
          </a:prstGeom>
          <a:solidFill>
            <a:srgbClr val="E74C3C"/>
          </a:solidFill>
          <a:ln w="12700">
            <a:solidFill>
              <a:srgbClr val="E31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</a:rPr>
              <a:t>ТЕКСТ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D53570-24C2-4F18-B430-95AC8522E8CC}"/>
              </a:ext>
            </a:extLst>
          </p:cNvPr>
          <p:cNvSpPr txBox="1"/>
          <p:nvPr/>
        </p:nvSpPr>
        <p:spPr>
          <a:xfrm>
            <a:off x="2070502" y="2233251"/>
            <a:ext cx="80475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200" dirty="0">
                <a:solidFill>
                  <a:schemeClr val="bg1"/>
                </a:solidFill>
              </a:rPr>
              <a:t>ТЕКСТ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ТЕКСТ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endParaRPr lang="ru-RU" sz="2200" dirty="0"/>
          </a:p>
          <a:p>
            <a:pPr>
              <a:lnSpc>
                <a:spcPts val="2600"/>
              </a:lnSpc>
            </a:pPr>
            <a:r>
              <a:rPr lang="ru-RU" sz="2200" dirty="0">
                <a:solidFill>
                  <a:schemeClr val="bg1"/>
                </a:solidFill>
              </a:rPr>
              <a:t>ТЕКСТ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endParaRPr lang="ru-RU" sz="2200" dirty="0"/>
          </a:p>
          <a:p>
            <a:pPr>
              <a:lnSpc>
                <a:spcPts val="2600"/>
              </a:lnSpc>
            </a:pPr>
            <a:r>
              <a:rPr lang="ru-RU" sz="2200" dirty="0">
                <a:solidFill>
                  <a:schemeClr val="bg1"/>
                </a:solidFill>
              </a:rPr>
              <a:t>ТЕКСТ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endParaRPr lang="ru-RU" sz="2200" dirty="0"/>
          </a:p>
          <a:p>
            <a:pPr>
              <a:lnSpc>
                <a:spcPts val="2600"/>
              </a:lnSpc>
            </a:pPr>
            <a:r>
              <a:rPr lang="ru-RU" sz="2200" dirty="0">
                <a:solidFill>
                  <a:schemeClr val="bg1"/>
                </a:solidFill>
              </a:rPr>
              <a:t>ТЕКСТ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endParaRPr lang="ru-RU" sz="2200" dirty="0"/>
          </a:p>
          <a:p>
            <a:pPr>
              <a:lnSpc>
                <a:spcPts val="2600"/>
              </a:lnSpc>
            </a:pPr>
            <a:r>
              <a:rPr lang="ru-RU" sz="2200" dirty="0">
                <a:solidFill>
                  <a:schemeClr val="bg1"/>
                </a:solidFill>
              </a:rPr>
              <a:t>ТЕКСТ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endParaRPr lang="ru-RU" sz="2200" dirty="0"/>
          </a:p>
          <a:p>
            <a:pPr>
              <a:lnSpc>
                <a:spcPts val="2600"/>
              </a:lnSpc>
            </a:pPr>
            <a:r>
              <a:rPr lang="ru-RU" sz="2200" dirty="0">
                <a:solidFill>
                  <a:schemeClr val="bg1"/>
                </a:solidFill>
              </a:rPr>
              <a:t>ТЕКСТ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endParaRPr lang="ru-RU" sz="2200" dirty="0"/>
          </a:p>
          <a:p>
            <a:pPr>
              <a:lnSpc>
                <a:spcPts val="2600"/>
              </a:lnSpc>
            </a:pPr>
            <a:r>
              <a:rPr lang="ru-RU" sz="2200" dirty="0">
                <a:solidFill>
                  <a:schemeClr val="bg1"/>
                </a:solidFill>
              </a:rPr>
              <a:t>ТЕКСТ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endParaRPr lang="ru-RU" sz="2200" dirty="0"/>
          </a:p>
          <a:p>
            <a:pPr>
              <a:lnSpc>
                <a:spcPts val="2600"/>
              </a:lnSpc>
            </a:pPr>
            <a:r>
              <a:rPr lang="ru-RU" sz="2200" dirty="0">
                <a:solidFill>
                  <a:schemeClr val="bg1"/>
                </a:solidFill>
              </a:rPr>
              <a:t>ТЕКСТ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endParaRPr lang="ru-RU" sz="2200" dirty="0"/>
          </a:p>
          <a:p>
            <a:pPr>
              <a:lnSpc>
                <a:spcPts val="2600"/>
              </a:lnSpc>
            </a:pPr>
            <a:r>
              <a:rPr lang="ru-RU" sz="2200" dirty="0">
                <a:solidFill>
                  <a:schemeClr val="bg1"/>
                </a:solidFill>
              </a:rPr>
              <a:t>ТЕКСТ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endParaRPr lang="ru-RU" sz="2200" dirty="0"/>
          </a:p>
          <a:p>
            <a:pPr>
              <a:lnSpc>
                <a:spcPts val="2600"/>
              </a:lnSpc>
            </a:pPr>
            <a:r>
              <a:rPr lang="ru-RU" sz="2200" dirty="0">
                <a:solidFill>
                  <a:schemeClr val="bg1"/>
                </a:solidFill>
              </a:rPr>
              <a:t>ТЕКСТ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endParaRPr lang="ru-RU" sz="2200" dirty="0"/>
          </a:p>
          <a:p>
            <a:pPr>
              <a:lnSpc>
                <a:spcPts val="2600"/>
              </a:lnSpc>
            </a:pPr>
            <a:r>
              <a:rPr lang="ru-RU" sz="2200" dirty="0">
                <a:solidFill>
                  <a:schemeClr val="bg1"/>
                </a:solidFill>
              </a:rPr>
              <a:t>ТЕКСТ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endParaRPr lang="ru-RU" sz="2200" dirty="0"/>
          </a:p>
          <a:p>
            <a:pPr>
              <a:lnSpc>
                <a:spcPts val="2600"/>
              </a:lnSpc>
            </a:pPr>
            <a:r>
              <a:rPr lang="ru-RU" sz="2200" dirty="0">
                <a:solidFill>
                  <a:schemeClr val="bg1"/>
                </a:solidFill>
              </a:rPr>
              <a:t>ТЕКСТ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ТЕКСТ</a:t>
            </a:r>
            <a:endParaRPr lang="ru-RU" sz="22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0A66407-3214-4038-81F6-93D8676E69DE}"/>
              </a:ext>
            </a:extLst>
          </p:cNvPr>
          <p:cNvSpPr/>
          <p:nvPr/>
        </p:nvSpPr>
        <p:spPr>
          <a:xfrm>
            <a:off x="368724" y="1238249"/>
            <a:ext cx="11451100" cy="7078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5ACF48-6AED-489C-995D-6E6C0416C538}"/>
              </a:ext>
            </a:extLst>
          </p:cNvPr>
          <p:cNvSpPr txBox="1"/>
          <p:nvPr/>
        </p:nvSpPr>
        <p:spPr>
          <a:xfrm>
            <a:off x="368724" y="411974"/>
            <a:ext cx="5584401" cy="707886"/>
          </a:xfrm>
          <a:prstGeom prst="rect">
            <a:avLst/>
          </a:prstGeom>
          <a:noFill/>
          <a:effectLst>
            <a:outerShdw blurRad="25400" dist="12700" algn="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ЗАГОЛОВОК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A1723D6-4D43-4E0B-91A7-77C3517F0E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4278" y="417743"/>
            <a:ext cx="2528168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982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3" y="0"/>
            <a:ext cx="12207684" cy="87084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B8900C-28A0-467B-8F83-4ED21DB6C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6" y="119786"/>
            <a:ext cx="11632418" cy="654323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B0CA109-87AC-4E24-BFC2-8F68B3BA1973}"/>
              </a:ext>
            </a:extLst>
          </p:cNvPr>
          <p:cNvSpPr txBox="1"/>
          <p:nvPr/>
        </p:nvSpPr>
        <p:spPr>
          <a:xfrm>
            <a:off x="2769384" y="194979"/>
            <a:ext cx="66532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КОЛЛЕДЖ СЕГОДНЯ</a:t>
            </a:r>
          </a:p>
        </p:txBody>
      </p:sp>
    </p:spTree>
    <p:extLst>
      <p:ext uri="{BB962C8B-B14F-4D97-AF65-F5344CB8AC3E}">
        <p14:creationId xmlns:p14="http://schemas.microsoft.com/office/powerpoint/2010/main" val="397704475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3" y="0"/>
            <a:ext cx="12207684" cy="87084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6E0B49-94FF-4325-82C2-C57917FA6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60" y="534995"/>
            <a:ext cx="10764680" cy="60551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943F5F-75A2-4830-9FA1-E8BE5AF6B42B}"/>
              </a:ext>
            </a:extLst>
          </p:cNvPr>
          <p:cNvSpPr txBox="1"/>
          <p:nvPr/>
        </p:nvSpPr>
        <p:spPr>
          <a:xfrm>
            <a:off x="2769384" y="194979"/>
            <a:ext cx="66532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КОЛЛЕДЖ СЕГОДНЯ</a:t>
            </a:r>
          </a:p>
        </p:txBody>
      </p:sp>
    </p:spTree>
    <p:extLst>
      <p:ext uri="{BB962C8B-B14F-4D97-AF65-F5344CB8AC3E}">
        <p14:creationId xmlns:p14="http://schemas.microsoft.com/office/powerpoint/2010/main" val="273537418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5C65EC1-EE4B-47D5-940B-80BC77A24C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3" y="0"/>
            <a:ext cx="12207684" cy="87084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BDCACD-8559-4356-A9A4-DE6498C0FE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75" y="426380"/>
            <a:ext cx="8892160" cy="62877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60F87A-9298-48E8-9095-5FEB1B75DB9C}"/>
              </a:ext>
            </a:extLst>
          </p:cNvPr>
          <p:cNvSpPr txBox="1"/>
          <p:nvPr/>
        </p:nvSpPr>
        <p:spPr>
          <a:xfrm>
            <a:off x="3119414" y="194979"/>
            <a:ext cx="5975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НАШИ ПАРТНЕРЫ</a:t>
            </a:r>
          </a:p>
        </p:txBody>
      </p:sp>
    </p:spTree>
    <p:extLst>
      <p:ext uri="{BB962C8B-B14F-4D97-AF65-F5344CB8AC3E}">
        <p14:creationId xmlns:p14="http://schemas.microsoft.com/office/powerpoint/2010/main" val="33949780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7E210B8-E814-4D0C-9C33-DE6FFB9C05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3" y="-617655"/>
            <a:ext cx="12207684" cy="8708481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481E277-9264-418A-B127-8FE53B725D9C}"/>
              </a:ext>
            </a:extLst>
          </p:cNvPr>
          <p:cNvSpPr/>
          <p:nvPr/>
        </p:nvSpPr>
        <p:spPr>
          <a:xfrm>
            <a:off x="1004245" y="1413074"/>
            <a:ext cx="10205819" cy="6146451"/>
          </a:xfrm>
          <a:prstGeom prst="roundRect">
            <a:avLst>
              <a:gd name="adj" fmla="val 713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9C2ADEC-76D5-4DAB-9C47-6584F4C6FD58}"/>
              </a:ext>
            </a:extLst>
          </p:cNvPr>
          <p:cNvGrpSpPr/>
          <p:nvPr/>
        </p:nvGrpSpPr>
        <p:grpSpPr>
          <a:xfrm>
            <a:off x="2450545" y="2320743"/>
            <a:ext cx="7313220" cy="4092284"/>
            <a:chOff x="2434468" y="2532566"/>
            <a:chExt cx="7313220" cy="40922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01BA12-F805-49C0-B3C3-82034993ABF1}"/>
                </a:ext>
              </a:extLst>
            </p:cNvPr>
            <p:cNvSpPr txBox="1"/>
            <p:nvPr/>
          </p:nvSpPr>
          <p:spPr>
            <a:xfrm>
              <a:off x="3756144" y="2532566"/>
              <a:ext cx="4669868" cy="3139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6600" dirty="0">
                  <a:solidFill>
                    <a:srgbClr val="E51A4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НАЧНИ</a:t>
              </a:r>
              <a:endParaRPr lang="en-US" sz="6600" dirty="0">
                <a:solidFill>
                  <a:srgbClr val="E51A4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ru-RU" sz="6600" dirty="0">
                  <a:solidFill>
                    <a:srgbClr val="E51A4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СВОЙ ПУТЬ</a:t>
              </a:r>
            </a:p>
            <a:p>
              <a:pPr algn="ctr"/>
              <a:r>
                <a:rPr lang="ru-RU" sz="6600" dirty="0">
                  <a:solidFill>
                    <a:srgbClr val="E51A4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 УСПЕХУ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F61F25B-BA3F-408A-A6A6-5255A147C602}"/>
                </a:ext>
              </a:extLst>
            </p:cNvPr>
            <p:cNvSpPr txBox="1"/>
            <p:nvPr/>
          </p:nvSpPr>
          <p:spPr>
            <a:xfrm>
              <a:off x="2434468" y="5609187"/>
              <a:ext cx="731322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>
                  <a:solidFill>
                    <a:srgbClr val="23396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 НАШЕЙ КОМАНДЕ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E3CBDB-F0D1-45E7-935E-57A5DC8080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708" y="239489"/>
            <a:ext cx="3014478" cy="332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6411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7E210B8-E814-4D0C-9C33-DE6FFB9C05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3" y="-617655"/>
            <a:ext cx="12207684" cy="870848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E8940EF-7FAD-42B2-AAAB-F4136EF9CC8F}"/>
              </a:ext>
            </a:extLst>
          </p:cNvPr>
          <p:cNvSpPr/>
          <p:nvPr/>
        </p:nvSpPr>
        <p:spPr>
          <a:xfrm>
            <a:off x="992224" y="0"/>
            <a:ext cx="1019770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87A8D5F-63C1-4231-8C23-329C99A385F9}"/>
              </a:ext>
            </a:extLst>
          </p:cNvPr>
          <p:cNvSpPr/>
          <p:nvPr/>
        </p:nvSpPr>
        <p:spPr>
          <a:xfrm>
            <a:off x="992224" y="1420765"/>
            <a:ext cx="10197709" cy="700755"/>
          </a:xfrm>
          <a:prstGeom prst="rect">
            <a:avLst/>
          </a:prstGeom>
          <a:solidFill>
            <a:srgbClr val="E74C3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ЗАГОЛОВОК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D53570-24C2-4F18-B430-95AC8522E8CC}"/>
              </a:ext>
            </a:extLst>
          </p:cNvPr>
          <p:cNvSpPr txBox="1"/>
          <p:nvPr/>
        </p:nvSpPr>
        <p:spPr>
          <a:xfrm>
            <a:off x="2104322" y="2264795"/>
            <a:ext cx="798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23396E"/>
                </a:solidFill>
              </a:rPr>
              <a:t>Текст</a:t>
            </a:r>
            <a:endParaRPr lang="ru-RU" sz="2800" dirty="0">
              <a:solidFill>
                <a:srgbClr val="23396E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2EEE641-3200-405F-BCE5-BAA485E26DDB}"/>
              </a:ext>
            </a:extLst>
          </p:cNvPr>
          <p:cNvGrpSpPr/>
          <p:nvPr/>
        </p:nvGrpSpPr>
        <p:grpSpPr>
          <a:xfrm>
            <a:off x="1623214" y="250180"/>
            <a:ext cx="8944696" cy="972348"/>
            <a:chOff x="1586638" y="250180"/>
            <a:chExt cx="8944696" cy="972348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99D04FC-C158-4EA8-9CCF-66942E1BB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08913" y="284933"/>
              <a:ext cx="3222421" cy="902277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A2907C37-7034-4CC8-96A6-D7C77B53B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638" y="250180"/>
              <a:ext cx="5686246" cy="972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37842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3B535FD1-2467-4DA4-BA8C-FB1B2E11E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3937" y="2208827"/>
            <a:ext cx="1800000" cy="1080000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AC68581-6084-4EBB-804E-0D74B7B9A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5151" y="2208827"/>
            <a:ext cx="1080000" cy="108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45872F4-FA92-412F-9F49-2C7EEE893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6650" y="2208827"/>
            <a:ext cx="1377930" cy="108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38D2B5-6650-4E86-BE59-CF94BDB96D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16544" y="2208827"/>
            <a:ext cx="857646" cy="108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487C4E1-4C59-4631-AD2A-7423B53404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67617" y="2208827"/>
            <a:ext cx="1578462" cy="108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F0441A5-7AA7-46CD-9C22-C9F68DB63B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7046" y="2208827"/>
            <a:ext cx="480000" cy="108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2099D57-EEC3-4390-98CD-D11A81F583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74653" y="4224574"/>
            <a:ext cx="945000" cy="1080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ABB9BA1-C51B-45CC-AC6C-C524EB18290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712262" y="4224574"/>
            <a:ext cx="514290" cy="108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BC9E7DD-4F9D-4063-9335-C89F8BC3068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84161" y="4224574"/>
            <a:ext cx="1080000" cy="108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F9D4F4F-95A2-4A28-A6B8-4B8A9810356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667755" y="4224574"/>
            <a:ext cx="1111770" cy="108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FADCFBC-21D0-4CDC-BA4E-78D7F601097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333770" y="4224574"/>
            <a:ext cx="802290" cy="108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B2B0E95-0931-4E30-80C3-11FF8151772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438169" y="4224574"/>
            <a:ext cx="1147500" cy="108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9BD5BB-2B02-47CF-9ADA-60138F666AE5}"/>
              </a:ext>
            </a:extLst>
          </p:cNvPr>
          <p:cNvSpPr txBox="1"/>
          <p:nvPr/>
        </p:nvSpPr>
        <p:spPr>
          <a:xfrm>
            <a:off x="945398" y="484668"/>
            <a:ext cx="10319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ЭЛЕМЕНТЫ ДЛЯ ИСПОЛЬЗОВАНИЯ НА СТРАНИЦАХ</a:t>
            </a:r>
          </a:p>
        </p:txBody>
      </p:sp>
    </p:spTree>
    <p:extLst>
      <p:ext uri="{BB962C8B-B14F-4D97-AF65-F5344CB8AC3E}">
        <p14:creationId xmlns:p14="http://schemas.microsoft.com/office/powerpoint/2010/main" val="293007583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DA40D67-55F8-4C55-A581-0DFE23F505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3" y="-617655"/>
            <a:ext cx="12207684" cy="87084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8724" y="1708954"/>
            <a:ext cx="11451100" cy="4797044"/>
          </a:xfrm>
          <a:prstGeom prst="rect">
            <a:avLst/>
          </a:prstGeom>
          <a:solidFill>
            <a:schemeClr val="tx1">
              <a:alpha val="50000"/>
            </a:schemeClr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8724" y="1238249"/>
            <a:ext cx="11451100" cy="7078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2C268B-9745-410B-81BD-4D5CC2389043}"/>
              </a:ext>
            </a:extLst>
          </p:cNvPr>
          <p:cNvSpPr txBox="1"/>
          <p:nvPr/>
        </p:nvSpPr>
        <p:spPr>
          <a:xfrm>
            <a:off x="368724" y="411974"/>
            <a:ext cx="4549785" cy="707886"/>
          </a:xfrm>
          <a:prstGeom prst="rect">
            <a:avLst/>
          </a:prstGeom>
          <a:noFill/>
          <a:effectLst>
            <a:outerShdw blurRad="25400" dist="12700" algn="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ЗАГОЛОВОК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9A4E8F-41EB-4A0B-9D93-7F6158BA31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4278" y="417743"/>
            <a:ext cx="2528168" cy="707886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5273DAB7-1C47-4B4D-8B88-409E21FE9AAC}"/>
              </a:ext>
            </a:extLst>
          </p:cNvPr>
          <p:cNvSpPr/>
          <p:nvPr/>
        </p:nvSpPr>
        <p:spPr>
          <a:xfrm>
            <a:off x="4750066" y="1105198"/>
            <a:ext cx="336885" cy="336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4924FBA-C566-4CB9-AB12-7B9844D43D7F}"/>
              </a:ext>
            </a:extLst>
          </p:cNvPr>
          <p:cNvGrpSpPr/>
          <p:nvPr/>
        </p:nvGrpSpPr>
        <p:grpSpPr>
          <a:xfrm>
            <a:off x="684094" y="2193147"/>
            <a:ext cx="10823812" cy="3835063"/>
            <a:chOff x="758588" y="2564622"/>
            <a:chExt cx="10823812" cy="38350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E08727-8A25-4B3B-ABF9-58B1DADB38EF}"/>
                </a:ext>
              </a:extLst>
            </p:cNvPr>
            <p:cNvSpPr txBox="1"/>
            <p:nvPr/>
          </p:nvSpPr>
          <p:spPr>
            <a:xfrm>
              <a:off x="770822" y="2564622"/>
              <a:ext cx="5613094" cy="646331"/>
            </a:xfrm>
            <a:prstGeom prst="rect">
              <a:avLst/>
            </a:prstGeom>
            <a:noFill/>
            <a:effectLst>
              <a:outerShdw blurRad="25400" dist="12700" algn="l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4000" b="1">
                  <a:solidFill>
                    <a:schemeClr val="bg1"/>
                  </a:solidFill>
                </a:defRPr>
              </a:lvl1pPr>
            </a:lstStyle>
            <a:p>
              <a:r>
                <a:rPr lang="ru-RU" sz="3600" dirty="0"/>
                <a:t>Текст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0C01BF-B785-4A5D-BD1A-555988D30D89}"/>
                </a:ext>
              </a:extLst>
            </p:cNvPr>
            <p:cNvSpPr txBox="1"/>
            <p:nvPr/>
          </p:nvSpPr>
          <p:spPr>
            <a:xfrm>
              <a:off x="758588" y="3429000"/>
              <a:ext cx="10823812" cy="2970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14375" lvl="2">
                <a:lnSpc>
                  <a:spcPct val="150000"/>
                </a:lnSpc>
              </a:pPr>
              <a:r>
                <a:rPr lang="ru-RU" sz="3200" dirty="0">
                  <a:solidFill>
                    <a:schemeClr val="bg1"/>
                  </a:solidFill>
                </a:rPr>
                <a:t>Текст</a:t>
              </a:r>
              <a:r>
                <a:rPr lang="en-US" sz="3200" dirty="0">
                  <a:solidFill>
                    <a:schemeClr val="bg1"/>
                  </a:solidFill>
                </a:rPr>
                <a:t>;</a:t>
              </a:r>
              <a:endParaRPr lang="ru-RU" sz="3200" dirty="0">
                <a:solidFill>
                  <a:schemeClr val="bg1"/>
                </a:solidFill>
              </a:endParaRPr>
            </a:p>
            <a:p>
              <a:pPr marL="714375" lvl="2">
                <a:lnSpc>
                  <a:spcPct val="150000"/>
                </a:lnSpc>
              </a:pPr>
              <a:r>
                <a:rPr lang="ru-RU" sz="3200" dirty="0">
                  <a:solidFill>
                    <a:schemeClr val="bg1"/>
                  </a:solidFill>
                </a:rPr>
                <a:t>Текст</a:t>
              </a:r>
              <a:r>
                <a:rPr lang="en-US" sz="3200" dirty="0">
                  <a:solidFill>
                    <a:schemeClr val="bg1"/>
                  </a:solidFill>
                </a:rPr>
                <a:t>;</a:t>
              </a:r>
              <a:endParaRPr lang="ru-RU" sz="3200" dirty="0">
                <a:solidFill>
                  <a:schemeClr val="bg1"/>
                </a:solidFill>
              </a:endParaRPr>
            </a:p>
            <a:p>
              <a:pPr marL="714375" lvl="2">
                <a:lnSpc>
                  <a:spcPct val="150000"/>
                </a:lnSpc>
              </a:pPr>
              <a:r>
                <a:rPr lang="ru-RU" sz="3200" dirty="0">
                  <a:solidFill>
                    <a:schemeClr val="bg1"/>
                  </a:solidFill>
                </a:rPr>
                <a:t>Текст</a:t>
              </a:r>
              <a:r>
                <a:rPr lang="en-US" sz="3200" dirty="0">
                  <a:solidFill>
                    <a:schemeClr val="bg1"/>
                  </a:solidFill>
                </a:rPr>
                <a:t>;</a:t>
              </a:r>
              <a:endParaRPr lang="ru-RU" sz="3200" dirty="0">
                <a:solidFill>
                  <a:schemeClr val="bg1"/>
                </a:solidFill>
              </a:endParaRPr>
            </a:p>
            <a:p>
              <a:pPr marL="714375" lvl="2">
                <a:lnSpc>
                  <a:spcPct val="150000"/>
                </a:lnSpc>
              </a:pPr>
              <a:r>
                <a:rPr lang="ru-RU" sz="3200" dirty="0">
                  <a:solidFill>
                    <a:schemeClr val="bg1"/>
                  </a:solidFill>
                </a:rPr>
                <a:t>Текст.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9F6C80F-9F1C-4F67-8EEF-24DDE6AFC229}"/>
              </a:ext>
            </a:extLst>
          </p:cNvPr>
          <p:cNvSpPr/>
          <p:nvPr/>
        </p:nvSpPr>
        <p:spPr>
          <a:xfrm flipV="1">
            <a:off x="368724" y="1701858"/>
            <a:ext cx="3642002" cy="575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20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DBD87C8-38C2-419C-8EEF-974062B1B0A8}"/>
              </a:ext>
            </a:extLst>
          </p:cNvPr>
          <p:cNvSpPr/>
          <p:nvPr/>
        </p:nvSpPr>
        <p:spPr>
          <a:xfrm flipV="1">
            <a:off x="6433528" y="6440257"/>
            <a:ext cx="5386296" cy="7945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20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5AEECCD-8F6A-47F0-B28B-9D3EDC56C2F8}"/>
              </a:ext>
            </a:extLst>
          </p:cNvPr>
          <p:cNvGrpSpPr/>
          <p:nvPr/>
        </p:nvGrpSpPr>
        <p:grpSpPr>
          <a:xfrm>
            <a:off x="715964" y="3086813"/>
            <a:ext cx="576544" cy="2885379"/>
            <a:chOff x="715964" y="3086813"/>
            <a:chExt cx="576544" cy="288537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5029098-9C7D-4464-9714-6544BE8E7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5784" y="3086813"/>
              <a:ext cx="546724" cy="626247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9CE0A579-E203-4DCC-AF64-5544AC7F3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5964" y="3975709"/>
              <a:ext cx="571574" cy="442349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ADB500A4-534B-4E1C-A3FA-F095D288F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45784" y="4680707"/>
              <a:ext cx="531814" cy="501993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D8293A7-87B0-4348-A9A5-5EE8C1E38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15964" y="5445349"/>
              <a:ext cx="551694" cy="526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076593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6E22283-8CA0-4BAD-8191-71204A17F2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3" y="-617655"/>
            <a:ext cx="12207684" cy="87084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8724" y="1708954"/>
            <a:ext cx="11451100" cy="4797044"/>
          </a:xfrm>
          <a:prstGeom prst="rect">
            <a:avLst/>
          </a:prstGeom>
          <a:solidFill>
            <a:schemeClr val="bg1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8724" y="1238249"/>
            <a:ext cx="11451100" cy="7078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2C268B-9745-410B-81BD-4D5CC2389043}"/>
              </a:ext>
            </a:extLst>
          </p:cNvPr>
          <p:cNvSpPr txBox="1"/>
          <p:nvPr/>
        </p:nvSpPr>
        <p:spPr>
          <a:xfrm>
            <a:off x="368724" y="411974"/>
            <a:ext cx="4549785" cy="707886"/>
          </a:xfrm>
          <a:prstGeom prst="rect">
            <a:avLst/>
          </a:prstGeom>
          <a:noFill/>
          <a:effectLst>
            <a:outerShdw blurRad="25400" dist="12700" algn="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ЗАГОЛОВОК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9A4E8F-41EB-4A0B-9D93-7F6158BA31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4278" y="417743"/>
            <a:ext cx="2528168" cy="707886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5273DAB7-1C47-4B4D-8B88-409E21FE9AAC}"/>
              </a:ext>
            </a:extLst>
          </p:cNvPr>
          <p:cNvSpPr/>
          <p:nvPr/>
        </p:nvSpPr>
        <p:spPr>
          <a:xfrm>
            <a:off x="3456270" y="1099664"/>
            <a:ext cx="336885" cy="336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DBD87C8-38C2-419C-8EEF-974062B1B0A8}"/>
              </a:ext>
            </a:extLst>
          </p:cNvPr>
          <p:cNvSpPr/>
          <p:nvPr/>
        </p:nvSpPr>
        <p:spPr>
          <a:xfrm flipV="1">
            <a:off x="6433528" y="6440257"/>
            <a:ext cx="5386296" cy="79456"/>
          </a:xfrm>
          <a:prstGeom prst="rect">
            <a:avLst/>
          </a:prstGeom>
          <a:solidFill>
            <a:srgbClr val="E51A4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20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E92EE1F-2906-4AA0-B58E-453EE98903E7}"/>
              </a:ext>
            </a:extLst>
          </p:cNvPr>
          <p:cNvGrpSpPr/>
          <p:nvPr/>
        </p:nvGrpSpPr>
        <p:grpSpPr>
          <a:xfrm>
            <a:off x="453905" y="1880475"/>
            <a:ext cx="11300475" cy="4446011"/>
            <a:chOff x="445027" y="1880475"/>
            <a:chExt cx="11300475" cy="4446011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B463299A-C9E5-4E8C-B13A-C898E8D6E0F2}"/>
                </a:ext>
              </a:extLst>
            </p:cNvPr>
            <p:cNvGrpSpPr/>
            <p:nvPr/>
          </p:nvGrpSpPr>
          <p:grpSpPr>
            <a:xfrm>
              <a:off x="445027" y="1880475"/>
              <a:ext cx="5650032" cy="4446011"/>
              <a:chOff x="445027" y="1880475"/>
              <a:chExt cx="5650032" cy="4446011"/>
            </a:xfrm>
          </p:grpSpPr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17DEB520-D136-42D2-959F-6DAB216878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6354"/>
              <a:stretch/>
            </p:blipFill>
            <p:spPr>
              <a:xfrm rot="21431422">
                <a:off x="877408" y="2236017"/>
                <a:ext cx="4743358" cy="3782348"/>
              </a:xfrm>
              <a:prstGeom prst="rect">
                <a:avLst/>
              </a:prstGeom>
              <a:effectLst>
                <a:outerShdw blurRad="38100" dist="25400" dir="2700000" algn="tl" rotWithShape="0">
                  <a:schemeClr val="tx1">
                    <a:alpha val="40000"/>
                  </a:schemeClr>
                </a:outerShdw>
              </a:effectLst>
            </p:spPr>
          </p:pic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E97A7226-E2F1-43EB-9969-582D686872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34809">
                <a:off x="445027" y="1880475"/>
                <a:ext cx="800438" cy="1008956"/>
              </a:xfrm>
              <a:prstGeom prst="rect">
                <a:avLst/>
              </a:prstGeom>
            </p:spPr>
          </p:pic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1F577125-5AEE-47EF-93C6-E0D1B001E2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008646">
                <a:off x="5294621" y="5317530"/>
                <a:ext cx="800438" cy="1008956"/>
              </a:xfrm>
              <a:prstGeom prst="rect">
                <a:avLst/>
              </a:prstGeom>
            </p:spPr>
          </p:pic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80035EAC-FB83-4966-8629-C19986EAB6C7}"/>
                </a:ext>
              </a:extLst>
            </p:cNvPr>
            <p:cNvGrpSpPr/>
            <p:nvPr/>
          </p:nvGrpSpPr>
          <p:grpSpPr>
            <a:xfrm>
              <a:off x="6107134" y="2002226"/>
              <a:ext cx="5638368" cy="4073367"/>
              <a:chOff x="6107134" y="2002226"/>
              <a:chExt cx="5638368" cy="4073367"/>
            </a:xfrm>
          </p:grpSpPr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86533F0B-12ED-4A72-870B-7B03FB76C6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82"/>
              <a:stretch/>
            </p:blipFill>
            <p:spPr>
              <a:xfrm rot="192568">
                <a:off x="6606669" y="2235794"/>
                <a:ext cx="4678414" cy="3606379"/>
              </a:xfrm>
              <a:prstGeom prst="rect">
                <a:avLst/>
              </a:prstGeom>
              <a:effectLst>
                <a:outerShdw blurRad="38100" dist="25400" dir="2700000" algn="tl" rotWithShape="0">
                  <a:schemeClr val="tx1">
                    <a:alpha val="40000"/>
                  </a:schemeClr>
                </a:outerShdw>
              </a:effectLst>
            </p:spPr>
          </p:pic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647A9A9C-9E86-41F3-8208-AEADEE18A5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640107">
                <a:off x="6211393" y="5170896"/>
                <a:ext cx="800438" cy="1008956"/>
              </a:xfrm>
              <a:prstGeom prst="rect">
                <a:avLst/>
              </a:prstGeom>
            </p:spPr>
          </p:pic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BB12EFD2-347D-4AB5-991D-E9FDA9B6F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145788">
                <a:off x="10840805" y="1897967"/>
                <a:ext cx="800438" cy="1008956"/>
              </a:xfrm>
              <a:prstGeom prst="rect">
                <a:avLst/>
              </a:prstGeom>
            </p:spPr>
          </p:pic>
        </p:grpSp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2F68889-FBAD-471B-965D-2A86E8780C24}"/>
              </a:ext>
            </a:extLst>
          </p:cNvPr>
          <p:cNvSpPr/>
          <p:nvPr/>
        </p:nvSpPr>
        <p:spPr>
          <a:xfrm flipV="1">
            <a:off x="368458" y="1700076"/>
            <a:ext cx="3642002" cy="57552"/>
          </a:xfrm>
          <a:prstGeom prst="rect">
            <a:avLst/>
          </a:prstGeom>
          <a:solidFill>
            <a:srgbClr val="E51A4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200"/>
          </a:p>
        </p:txBody>
      </p:sp>
    </p:spTree>
    <p:extLst>
      <p:ext uri="{BB962C8B-B14F-4D97-AF65-F5344CB8AC3E}">
        <p14:creationId xmlns:p14="http://schemas.microsoft.com/office/powerpoint/2010/main" val="290877216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3802</TotalTime>
  <Words>204</Words>
  <Application>Microsoft Office PowerPoint</Application>
  <PresentationFormat>Широкоэкранный</PresentationFormat>
  <Paragraphs>41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TN. Моругин</dc:creator>
  <cp:lastModifiedBy>Александр TN. Моругин (0)</cp:lastModifiedBy>
  <cp:revision>279</cp:revision>
  <dcterms:created xsi:type="dcterms:W3CDTF">2016-10-24T11:26:13Z</dcterms:created>
  <dcterms:modified xsi:type="dcterms:W3CDTF">2024-01-09T06:23:41Z</dcterms:modified>
</cp:coreProperties>
</file>